
<file path=[Content_Types].xml><?xml version="1.0" encoding="utf-8"?>
<Types xmlns="http://schemas.openxmlformats.org/package/2006/content-types">
  <Default Extension="png" ContentType="image/png"/>
  <Default Extension="bin" ContentType="audio/unknown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316" r:id="rId2"/>
    <p:sldId id="344" r:id="rId3"/>
    <p:sldId id="345" r:id="rId4"/>
    <p:sldId id="361" r:id="rId5"/>
    <p:sldId id="347" r:id="rId6"/>
    <p:sldId id="362" r:id="rId7"/>
    <p:sldId id="363" r:id="rId8"/>
    <p:sldId id="353" r:id="rId9"/>
    <p:sldId id="364" r:id="rId10"/>
    <p:sldId id="349" r:id="rId11"/>
    <p:sldId id="351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A. Beck" initials="DAB" lastIdx="1" clrIdx="0">
    <p:extLst/>
  </p:cmAuthor>
  <p:cmAuthor id="2" name="David A. Beck" initials="DAB [2]" lastIdx="1" clrIdx="1">
    <p:extLst/>
  </p:cmAuthor>
  <p:cmAuthor id="3" name="David A. Beck" initials="DAB [2] [2]" lastIdx="1" clrIdx="2">
    <p:extLst/>
  </p:cmAuthor>
  <p:cmAuthor id="4" name="David A. Beck" initials="DAB [3]" lastIdx="1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95"/>
    <p:restoredTop sz="84288"/>
  </p:normalViewPr>
  <p:slideViewPr>
    <p:cSldViewPr snapToGrid="0" snapToObjects="1">
      <p:cViewPr varScale="1">
        <p:scale>
          <a:sx n="109" d="100"/>
          <a:sy n="109" d="100"/>
        </p:scale>
        <p:origin x="1784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audio1.bin>
</file>

<file path=ppt/media/image1.png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62E20-B1AA-3442-B8F1-F4A56998389D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4E4C1-AC8F-D74E-8D15-CAC414F5A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42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989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1775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58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71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09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991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854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07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04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263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26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895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20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61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057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274638"/>
            <a:ext cx="965200" cy="952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248650" y="274638"/>
            <a:ext cx="876300" cy="967282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228600" y="146544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866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hyperlink" Target="https://www.virtualbox.org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ependency_hel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nda.io/docs/using/envs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What is virtualization?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Why do I want virtualization?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What types of virtualization are available?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i="1" dirty="0" err="1">
                <a:latin typeface="Calibri" charset="0"/>
              </a:rPr>
              <a:t>virtualenv</a:t>
            </a:r>
            <a:r>
              <a:rPr lang="en-US" dirty="0">
                <a:latin typeface="Calibri" charset="0"/>
              </a:rPr>
              <a:t> </a:t>
            </a:r>
            <a:r>
              <a:rPr lang="mr-IN" dirty="0">
                <a:latin typeface="Calibri" charset="0"/>
              </a:rPr>
              <a:t>–</a:t>
            </a:r>
            <a:r>
              <a:rPr lang="en-US" dirty="0">
                <a:latin typeface="Calibri" charset="0"/>
              </a:rPr>
              <a:t> Python environment ‘virtualization’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Subsystems - e.g. Windows 10 Ubuntu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Virtual machines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Virtual Box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EC2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Docker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423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Machines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Virtual Box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2"/>
              </a:rPr>
              <a:t>https://www.virtualbox.org</a:t>
            </a:r>
            <a:endParaRPr lang="en-U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Open source, f</a:t>
            </a:r>
            <a:r>
              <a:rPr lang="is-IS" dirty="0">
                <a:latin typeface="Calibri" charset="0"/>
              </a:rPr>
              <a:t>ree, and just works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Uses processor level virtualization instructions to operate guest operating system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Choose the right guest type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Allocate enough resources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Always install guest editions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567" y="4321244"/>
            <a:ext cx="2947233" cy="220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9178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Machines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EC2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Start with a base operating system image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Install software you want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Create any data volumes, etc. you want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Halt the instance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Make an Amazon Machine Image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Publish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Pay for S3 storage, use a paid AMI model...</a:t>
            </a:r>
          </a:p>
        </p:txBody>
      </p:sp>
    </p:spTree>
    <p:extLst>
      <p:ext uri="{BB962C8B-B14F-4D97-AF65-F5344CB8AC3E}">
        <p14:creationId xmlns:p14="http://schemas.microsoft.com/office/powerpoint/2010/main" val="1257668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virtualization?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Virtualization is the ‘abstraction’ of an environment, process, operating system, or hardware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Abstraction means to remove direct connections with the underlying infrastruction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The most common type of virtualization is hardware, e.g. </a:t>
            </a:r>
            <a:r>
              <a:rPr lang="en-US" dirty="0">
                <a:latin typeface="Calibri" charset="0"/>
              </a:rPr>
              <a:t>W</a:t>
            </a:r>
            <a:r>
              <a:rPr lang="is-IS" dirty="0">
                <a:latin typeface="Calibri" charset="0"/>
              </a:rPr>
              <a:t>ith Virtual Box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91388" y="1047254"/>
            <a:ext cx="2361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Fancy word alert!</a:t>
            </a:r>
          </a:p>
        </p:txBody>
      </p:sp>
    </p:spTree>
    <p:extLst>
      <p:ext uri="{BB962C8B-B14F-4D97-AF65-F5344CB8AC3E}">
        <p14:creationId xmlns:p14="http://schemas.microsoft.com/office/powerpoint/2010/main" val="717063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I want virtualization?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Reproducibility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Pre-packaged software ‘appliances’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Ease of redistrubality 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Solves the problem of dependency hell!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What is dependency hell you ask?</a:t>
            </a:r>
          </a:p>
        </p:txBody>
      </p:sp>
    </p:spTree>
    <p:extLst>
      <p:ext uri="{BB962C8B-B14F-4D97-AF65-F5344CB8AC3E}">
        <p14:creationId xmlns:p14="http://schemas.microsoft.com/office/powerpoint/2010/main" val="69266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dun_dun_dun-Delsym-719755295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is this happening?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/>
              <a:t>Software not available or other software issue</a:t>
            </a:r>
          </a:p>
          <a:p>
            <a:pPr lvl="1"/>
            <a:r>
              <a:rPr lang="en-US" dirty="0">
                <a:hlinkClick r:id="rId3"/>
              </a:rPr>
              <a:t>Dependency hell</a:t>
            </a:r>
            <a:endParaRPr lang="en-US" dirty="0"/>
          </a:p>
          <a:p>
            <a:pPr lvl="2"/>
            <a:r>
              <a:rPr lang="en-US" dirty="0"/>
              <a:t>Dependency chains (A depends on B depends on C </a:t>
            </a:r>
            <a:r>
              <a:rPr lang="mr-IN" dirty="0"/>
              <a:t>…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Conflicting dependencies</a:t>
            </a:r>
          </a:p>
          <a:p>
            <a:pPr lvl="2"/>
            <a:r>
              <a:rPr lang="en-US" dirty="0"/>
              <a:t>Circular dependencies (A depends on B depends on A)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7862" y="2651997"/>
            <a:ext cx="6388274" cy="379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777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err="1"/>
              <a:t>virtualenv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Virtual environments for python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Only ’abstracts’ the python environment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If you use conda (and you should) you can do this for R!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Allows you to setup a python environment speicifc to a project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Why?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Python 2.7 vs. 3.5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Need to keep outdated package X becuase it is the last that is compatible with package Y, another project needs updated X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Replicate the minimal python environment to give to users or travis CI</a:t>
            </a:r>
          </a:p>
        </p:txBody>
      </p:sp>
    </p:spTree>
    <p:extLst>
      <p:ext uri="{BB962C8B-B14F-4D97-AF65-F5344CB8AC3E}">
        <p14:creationId xmlns:p14="http://schemas.microsoft.com/office/powerpoint/2010/main" val="921649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 err="1"/>
              <a:t>virtualenv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Virtual environments with </a:t>
            </a:r>
            <a:r>
              <a:rPr lang="en-US" dirty="0" err="1"/>
              <a:t>conda</a:t>
            </a:r>
            <a:endParaRPr lang="en-US" dirty="0"/>
          </a:p>
          <a:p>
            <a:pPr lvl="1"/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create 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n &lt;name&gt; &lt;options&gt;</a:t>
            </a:r>
          </a:p>
          <a:p>
            <a:pPr lvl="1"/>
            <a:r>
              <a:rPr lang="en-US" dirty="0"/>
              <a:t>Where options are things like what python version to use</a:t>
            </a:r>
          </a:p>
          <a:p>
            <a:pPr lvl="2"/>
            <a:r>
              <a:rPr lang="en-US" dirty="0">
                <a:hlinkClick r:id="rId3"/>
              </a:rPr>
              <a:t>https://conda.io/docs/using/envs.html</a:t>
            </a:r>
            <a:endParaRPr lang="en-US" dirty="0"/>
          </a:p>
          <a:p>
            <a:pPr lvl="1"/>
            <a:r>
              <a:rPr lang="en-US" dirty="0"/>
              <a:t>After creating, switch to it with ‘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source activate &lt;name&gt;</a:t>
            </a:r>
            <a:r>
              <a:rPr lang="en-US" dirty="0"/>
              <a:t>’</a:t>
            </a:r>
          </a:p>
          <a:p>
            <a:pPr lvl="2"/>
            <a:r>
              <a:rPr lang="en-US" dirty="0"/>
              <a:t>Do a `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which python</a:t>
            </a:r>
            <a:r>
              <a:rPr lang="en-US" dirty="0"/>
              <a:t>`</a:t>
            </a:r>
          </a:p>
          <a:p>
            <a:pPr lvl="1"/>
            <a:r>
              <a:rPr lang="en-US" dirty="0"/>
              <a:t>Switch out with ‘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source deactivate &lt;name&gt;</a:t>
            </a:r>
            <a:r>
              <a:rPr lang="en-US" dirty="0"/>
              <a:t>’</a:t>
            </a:r>
          </a:p>
          <a:p>
            <a:pPr lvl="1"/>
            <a:r>
              <a:rPr lang="en-US" dirty="0"/>
              <a:t>Use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/>
              <a:t> or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pip</a:t>
            </a:r>
            <a:r>
              <a:rPr lang="en-US" dirty="0"/>
              <a:t> to install packages</a:t>
            </a:r>
          </a:p>
          <a:p>
            <a:pPr lvl="1"/>
            <a:r>
              <a:rPr lang="en-US" dirty="0"/>
              <a:t>Export environment: 	`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env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export &gt; 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environment.yml</a:t>
            </a:r>
            <a:r>
              <a:rPr lang="en-US" dirty="0"/>
              <a:t>`</a:t>
            </a:r>
          </a:p>
          <a:p>
            <a:pPr lvl="1"/>
            <a:r>
              <a:rPr lang="en-US" dirty="0"/>
              <a:t>Create an environment from an exported </a:t>
            </a:r>
            <a:r>
              <a:rPr lang="en-US" dirty="0" err="1"/>
              <a:t>env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/>
              <a:t>	`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env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create -f 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environment.yml</a:t>
            </a:r>
            <a:r>
              <a:rPr lang="en-US" dirty="0"/>
              <a:t>`</a:t>
            </a:r>
          </a:p>
          <a:p>
            <a:pPr lvl="1"/>
            <a:r>
              <a:rPr lang="en-US" dirty="0"/>
              <a:t>List  environments: `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env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list</a:t>
            </a:r>
            <a:r>
              <a:rPr lang="en-US" dirty="0"/>
              <a:t>`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Play time!  Everyone create a python 2.7 environment with </a:t>
            </a:r>
            <a:r>
              <a:rPr lang="en-US" dirty="0" err="1"/>
              <a:t>jupyter</a:t>
            </a:r>
            <a:r>
              <a:rPr lang="en-US" dirty="0"/>
              <a:t> and pandas.  Start a notebook and prove to yourself it is 2.7.</a:t>
            </a:r>
          </a:p>
        </p:txBody>
      </p:sp>
    </p:spTree>
    <p:extLst>
      <p:ext uri="{BB962C8B-B14F-4D97-AF65-F5344CB8AC3E}">
        <p14:creationId xmlns:p14="http://schemas.microsoft.com/office/powerpoint/2010/main" val="838635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686801" cy="4811661"/>
          </a:xfrm>
        </p:spPr>
        <p:txBody>
          <a:bodyPr>
            <a:normAutofit fontScale="92500"/>
          </a:bodyPr>
          <a:lstStyle/>
          <a:p>
            <a:r>
              <a:rPr lang="en-US" dirty="0"/>
              <a:t>Python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r>
              <a:rPr lang="en-US" dirty="0"/>
              <a:t> files</a:t>
            </a:r>
          </a:p>
          <a:p>
            <a:pPr lvl="1"/>
            <a:r>
              <a:rPr lang="en-US" dirty="0"/>
              <a:t>Similar to </a:t>
            </a:r>
            <a:r>
              <a:rPr lang="en-US" dirty="0" err="1"/>
              <a:t>conda’s</a:t>
            </a:r>
            <a:r>
              <a:rPr lang="en-US" dirty="0"/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environment.yml</a:t>
            </a:r>
            <a:r>
              <a:rPr lang="en-US" dirty="0"/>
              <a:t>, but only have pip installed components</a:t>
            </a:r>
          </a:p>
          <a:p>
            <a:pPr lvl="1"/>
            <a:r>
              <a:rPr lang="en-US" dirty="0"/>
              <a:t>The pip tool can be used to generate these:</a:t>
            </a:r>
          </a:p>
          <a:p>
            <a:pPr marL="457200" lvl="1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pip freeze &gt;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r>
              <a:rPr lang="en-US" dirty="0"/>
              <a:t>You can feed this to </a:t>
            </a:r>
            <a:r>
              <a:rPr lang="en-US" dirty="0" err="1"/>
              <a:t>travis</a:t>
            </a:r>
            <a:r>
              <a:rPr lang="en-US" dirty="0"/>
              <a:t> CI or use it to repopulate an environment, e.g.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pip install 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r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endParaRPr lang="en-US" dirty="0"/>
          </a:p>
          <a:p>
            <a:pPr lvl="1"/>
            <a:r>
              <a:rPr lang="en-US" dirty="0"/>
              <a:t>Play time!  Each team create and </a:t>
            </a:r>
            <a:r>
              <a:rPr lang="en-US" dirty="0" err="1"/>
              <a:t>gitify</a:t>
            </a:r>
            <a:r>
              <a:rPr lang="en-US" dirty="0"/>
              <a:t> your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r>
              <a:rPr lang="en-US" dirty="0"/>
              <a:t>.  Where does it go in your repo?</a:t>
            </a:r>
          </a:p>
        </p:txBody>
      </p:sp>
    </p:spTree>
    <p:extLst>
      <p:ext uri="{BB962C8B-B14F-4D97-AF65-F5344CB8AC3E}">
        <p14:creationId xmlns:p14="http://schemas.microsoft.com/office/powerpoint/2010/main" val="1612800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Machines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Virtual machines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Emulation of physical machine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Two types: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Native (Intel emulating Intel)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Non-native (Intel emulating Motorola 6502)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Native further broken down by: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Full virtualization (hypervisor, hardware level)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Container (OS level)</a:t>
            </a: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8083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Machines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Virtual machines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Windows Subsystem for Linux 2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BF156A-70DE-BB4A-8363-B2ABA4373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855308"/>
            <a:ext cx="6494585" cy="3640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377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14633</TotalTime>
  <Words>612</Words>
  <Application>Microsoft Macintosh PowerPoint</Application>
  <PresentationFormat>On-screen Show (4:3)</PresentationFormat>
  <Paragraphs>94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Courier New</vt:lpstr>
      <vt:lpstr>Mangal</vt:lpstr>
      <vt:lpstr>Office Theme</vt:lpstr>
      <vt:lpstr>Agenda</vt:lpstr>
      <vt:lpstr>What is virtualization?</vt:lpstr>
      <vt:lpstr>What do I want virtualization?</vt:lpstr>
      <vt:lpstr>Why is this happening?</vt:lpstr>
      <vt:lpstr>virtualenv</vt:lpstr>
      <vt:lpstr>virtualenv</vt:lpstr>
      <vt:lpstr>requirements.txt</vt:lpstr>
      <vt:lpstr>Virtual Machines</vt:lpstr>
      <vt:lpstr>Virtual Machines</vt:lpstr>
      <vt:lpstr>Virtual Machines</vt:lpstr>
      <vt:lpstr>Virtual Machines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Beck</dc:creator>
  <cp:lastModifiedBy>Microsoft Office User</cp:lastModifiedBy>
  <cp:revision>555</cp:revision>
  <dcterms:created xsi:type="dcterms:W3CDTF">2015-01-21T04:58:27Z</dcterms:created>
  <dcterms:modified xsi:type="dcterms:W3CDTF">2020-11-19T18:58:52Z</dcterms:modified>
</cp:coreProperties>
</file>

<file path=docProps/thumbnail.jpeg>
</file>